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8" r:id="rId3"/>
    <p:sldId id="259" r:id="rId4"/>
    <p:sldId id="263" r:id="rId5"/>
    <p:sldId id="265" r:id="rId6"/>
    <p:sldId id="266" r:id="rId7"/>
    <p:sldId id="269" r:id="rId8"/>
    <p:sldId id="334" r:id="rId9"/>
    <p:sldId id="270" r:id="rId10"/>
    <p:sldId id="271" r:id="rId11"/>
    <p:sldId id="272" r:id="rId12"/>
    <p:sldId id="273" r:id="rId13"/>
    <p:sldId id="277" r:id="rId14"/>
    <p:sldId id="275" r:id="rId15"/>
    <p:sldId id="276" r:id="rId16"/>
    <p:sldId id="257" r:id="rId17"/>
    <p:sldId id="312" r:id="rId18"/>
    <p:sldId id="313" r:id="rId19"/>
    <p:sldId id="278" r:id="rId20"/>
    <p:sldId id="279" r:id="rId21"/>
    <p:sldId id="309" r:id="rId22"/>
    <p:sldId id="292" r:id="rId23"/>
    <p:sldId id="294" r:id="rId24"/>
    <p:sldId id="293" r:id="rId25"/>
    <p:sldId id="288" r:id="rId26"/>
    <p:sldId id="290" r:id="rId27"/>
    <p:sldId id="320" r:id="rId28"/>
    <p:sldId id="291" r:id="rId29"/>
    <p:sldId id="297" r:id="rId30"/>
    <p:sldId id="299" r:id="rId31"/>
    <p:sldId id="301" r:id="rId32"/>
    <p:sldId id="302" r:id="rId33"/>
    <p:sldId id="303" r:id="rId34"/>
    <p:sldId id="330" r:id="rId35"/>
    <p:sldId id="331" r:id="rId36"/>
    <p:sldId id="305" r:id="rId37"/>
    <p:sldId id="304" r:id="rId38"/>
    <p:sldId id="308" r:id="rId39"/>
    <p:sldId id="307" r:id="rId40"/>
    <p:sldId id="306" r:id="rId41"/>
    <p:sldId id="311" r:id="rId42"/>
    <p:sldId id="316" r:id="rId43"/>
    <p:sldId id="317" r:id="rId44"/>
    <p:sldId id="318" r:id="rId45"/>
    <p:sldId id="319" r:id="rId46"/>
    <p:sldId id="321" r:id="rId47"/>
    <p:sldId id="322" r:id="rId48"/>
    <p:sldId id="323" r:id="rId49"/>
    <p:sldId id="324" r:id="rId50"/>
    <p:sldId id="325" r:id="rId51"/>
    <p:sldId id="328" r:id="rId52"/>
    <p:sldId id="333" r:id="rId53"/>
    <p:sldId id="326" r:id="rId54"/>
    <p:sldId id="335" r:id="rId55"/>
    <p:sldId id="327" r:id="rId56"/>
    <p:sldId id="33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1808" y="-1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A87CF-812D-A845-8067-8B736ACBC286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EB161-2CC9-3346-9D82-70BCF102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09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9499C-0617-684D-AD59-FA31BBE99B03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6C460-7D75-6B4D-A79A-C4217AA55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2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039C-CF9C-DF47-8D24-B788E9DE9FF8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2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420D-3528-3146-94FC-E887AA573DF0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D8B53-E465-714A-A618-D589BA9730B0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7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A66D-1A7B-494F-9DDF-C021670E073D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7759-C49E-9844-8327-BD75760294B9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1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2069-7BDF-974F-825D-DB73DC9EB750}" type="datetime1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7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5C1B-7801-2B47-AA1B-EFEF850F6727}" type="datetime1">
              <a:rPr lang="en-US" smtClean="0"/>
              <a:t>10/7/19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D9EAA-F3DF-BE4F-9017-0137DA8B7AD5}" type="datetime1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4F49-464C-5549-A02B-A3AF83DA268E}" type="datetime1">
              <a:rPr lang="en-US" smtClean="0"/>
              <a:t>10/7/19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1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3BAF7-08D3-0C46-B7B4-5FAA135A31FA}" type="datetime1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4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C41D-D929-9140-A975-60880E638945}" type="datetime1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AC610-ADDE-9449-9FD4-6F10BCBF5126}" type="datetime1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CA058-0397-024F-A4AF-792B05D8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25308"/>
            <a:ext cx="6400800" cy="91349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Laura Hoffman, Illustrator &amp; Photographer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business card w fatc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04" y="844869"/>
            <a:ext cx="6346696" cy="37216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640" y="244158"/>
            <a:ext cx="4277360" cy="395922"/>
          </a:xfrm>
        </p:spPr>
        <p:txBody>
          <a:bodyPr>
            <a:normAutofit fontScale="90000"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Early commercial work: The Tech Bubble Years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Before and Now Jay Stoegbauer Promo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51" r="-24851"/>
          <a:stretch>
            <a:fillRect/>
          </a:stretch>
        </p:blipFill>
        <p:spPr>
          <a:xfrm>
            <a:off x="-138655" y="640080"/>
            <a:ext cx="5376111" cy="6024880"/>
          </a:xfrm>
        </p:spPr>
      </p:pic>
      <p:pic>
        <p:nvPicPr>
          <p:cNvPr id="7" name="Content Placeholder 6" descr="Image Bank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2" r="-9932"/>
          <a:stretch>
            <a:fillRect/>
          </a:stretch>
        </p:blipFill>
        <p:spPr>
          <a:xfrm>
            <a:off x="4160520" y="812800"/>
            <a:ext cx="5076652" cy="5689283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4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40" y="244158"/>
            <a:ext cx="4480560" cy="395922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Early Portrait work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 descr="1999 ReynaAndyPortbyLaurasm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74" b="-22474"/>
          <a:stretch>
            <a:fillRect/>
          </a:stretch>
        </p:blipFill>
        <p:spPr>
          <a:xfrm>
            <a:off x="612140" y="2733040"/>
            <a:ext cx="4038600" cy="4525963"/>
          </a:xfrm>
        </p:spPr>
      </p:pic>
      <p:pic>
        <p:nvPicPr>
          <p:cNvPr id="8" name="Content Placeholder 7" descr="T&amp;Ltogeth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55" b="-20155"/>
          <a:stretch>
            <a:fillRect/>
          </a:stretch>
        </p:blipFill>
        <p:spPr>
          <a:xfrm>
            <a:off x="4800600" y="0"/>
            <a:ext cx="3789569" cy="4246880"/>
          </a:xfrm>
        </p:spPr>
      </p:pic>
      <p:pic>
        <p:nvPicPr>
          <p:cNvPr id="10" name="Picture 9" descr="2011 03 03 Joel Pasco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20" y="3841148"/>
            <a:ext cx="3408725" cy="2808906"/>
          </a:xfrm>
          <a:prstGeom prst="rect">
            <a:avLst/>
          </a:prstGeom>
        </p:spPr>
      </p:pic>
      <p:pic>
        <p:nvPicPr>
          <p:cNvPr id="11" name="Picture 10" descr="Diane Keaton Etching s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35" y="371174"/>
            <a:ext cx="2188289" cy="290576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Century Gothic"/>
                <a:cs typeface="Century Gothic"/>
              </a:rPr>
              <a:t>Dual Careers: Photography + Illustration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Screen shot 2012-02-20 at 1.47.3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42" b="-35742"/>
          <a:stretch>
            <a:fillRect/>
          </a:stretch>
        </p:blipFill>
        <p:spPr>
          <a:xfrm>
            <a:off x="350210" y="878367"/>
            <a:ext cx="4324459" cy="4846319"/>
          </a:xfrm>
        </p:spPr>
      </p:pic>
      <p:pic>
        <p:nvPicPr>
          <p:cNvPr id="6" name="Content Placeholder 5" descr="2008 Digital best bus car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52" b="-28552"/>
          <a:stretch>
            <a:fillRect/>
          </a:stretch>
        </p:blipFill>
        <p:spPr>
          <a:xfrm>
            <a:off x="4918995" y="3301527"/>
            <a:ext cx="3612030" cy="4047916"/>
          </a:xfrm>
        </p:spPr>
      </p:pic>
      <p:pic>
        <p:nvPicPr>
          <p:cNvPr id="7" name="Picture 6" descr="20100311PortraitClass at Tyre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55" y="1604409"/>
            <a:ext cx="2465670" cy="2243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762" y="5948659"/>
            <a:ext cx="388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entury Gothic"/>
                <a:cs typeface="Century Gothic"/>
              </a:rPr>
              <a:t>Photography Instructor,</a:t>
            </a:r>
          </a:p>
          <a:p>
            <a:pPr algn="r"/>
            <a:r>
              <a:rPr lang="en-US" dirty="0" smtClean="0">
                <a:latin typeface="Century Gothic"/>
                <a:cs typeface="Century Gothic"/>
              </a:rPr>
              <a:t>Saddleback College: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0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36467" cy="1020762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Photography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7" name="Content Placeholder 6" descr="The Kis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-193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pic>
        <p:nvPicPr>
          <p:cNvPr id="8" name="Content Placeholder 7" descr="morning glory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73" b="-32673"/>
          <a:stretch>
            <a:fillRect/>
          </a:stretch>
        </p:blipFill>
        <p:spPr>
          <a:xfrm>
            <a:off x="457200" y="291573"/>
            <a:ext cx="3949271" cy="4425855"/>
          </a:xfrm>
        </p:spPr>
      </p:pic>
      <p:pic>
        <p:nvPicPr>
          <p:cNvPr id="9" name="Picture 8" descr="LTA Ba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4305"/>
            <a:ext cx="3949271" cy="266276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Photography</a:t>
            </a:r>
            <a:endParaRPr lang="en-US" dirty="0"/>
          </a:p>
        </p:txBody>
      </p:sp>
      <p:pic>
        <p:nvPicPr>
          <p:cNvPr id="5" name="Content Placeholder 4" descr="Screen shot 2012-02-20 at 10.34.16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41" b="-31841"/>
          <a:stretch>
            <a:fillRect/>
          </a:stretch>
        </p:blipFill>
        <p:spPr/>
      </p:pic>
      <p:pic>
        <p:nvPicPr>
          <p:cNvPr id="6" name="Content Placeholder 5" descr="Screen shot 2012-02-20 at 10.33.38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15" b="-34415"/>
          <a:stretch>
            <a:fillRect/>
          </a:stretch>
        </p:blipFill>
        <p:spPr/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99"/>
            <a:ext cx="2222737" cy="4155655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Specialty: Glass, lighting, crystal and prism photography</a:t>
            </a:r>
            <a:br>
              <a:rPr lang="en-US" sz="1600" dirty="0" smtClean="0">
                <a:latin typeface="Century Gothic"/>
                <a:cs typeface="Century Gothic"/>
              </a:rPr>
            </a:br>
            <a:r>
              <a:rPr lang="en-US" sz="1600" dirty="0" smtClean="0">
                <a:latin typeface="Century Gothic"/>
                <a:cs typeface="Century Gothic"/>
              </a:rPr>
              <a:t> 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7" name="Content Placeholder 6" descr="Prism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-193"/>
          <a:stretch>
            <a:fillRect/>
          </a:stretch>
        </p:blipFill>
        <p:spPr>
          <a:xfrm>
            <a:off x="2890395" y="208756"/>
            <a:ext cx="5812433" cy="6513856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35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My Illustrations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Century Gothic"/>
              </a:rPr>
              <a:t>C</a:t>
            </a:r>
            <a:r>
              <a:rPr lang="en-US" dirty="0" smtClean="0">
                <a:latin typeface="Century Gothic"/>
                <a:cs typeface="Century Gothic"/>
              </a:rPr>
              <a:t>reate narrative illustrations with a sense of humor, heart and joy.</a:t>
            </a: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Holey Cow 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09" y="2923718"/>
            <a:ext cx="4323382" cy="2985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Century Gothic"/>
              </a:rPr>
              <a:t>C</a:t>
            </a:r>
            <a:r>
              <a:rPr lang="en-US" dirty="0" smtClean="0">
                <a:latin typeface="Century Gothic"/>
                <a:cs typeface="Century Gothic"/>
              </a:rPr>
              <a:t>reate narrative illustrations with a sense of humor, heart and joy.</a:t>
            </a: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Holey Cow 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09" y="2923718"/>
            <a:ext cx="4323382" cy="2985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600"/>
            <a:ext cx="9144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5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Illustration projects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Coloring Book ink cover final small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54" r="-11454"/>
          <a:stretch>
            <a:fillRect/>
          </a:stretch>
        </p:blipFill>
        <p:spPr/>
      </p:pic>
      <p:pic>
        <p:nvPicPr>
          <p:cNvPr id="6" name="Content Placeholder 5" descr="Rancho map revised2F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2893"/>
          <a:stretch>
            <a:fillRect/>
          </a:stretch>
        </p:blipFill>
        <p:spPr>
          <a:xfrm rot="16200000">
            <a:off x="5681443" y="1466279"/>
            <a:ext cx="2219509" cy="2487351"/>
          </a:xfrm>
        </p:spPr>
      </p:pic>
      <p:pic>
        <p:nvPicPr>
          <p:cNvPr id="7" name="Picture 6" descr="modern OC map cities revise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5" y="3819709"/>
            <a:ext cx="2775942" cy="26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 descr="1966 11 Laura and Jupi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1" r="-22671"/>
          <a:stretch>
            <a:fillRect/>
          </a:stretch>
        </p:blipFill>
        <p:spPr>
          <a:xfrm>
            <a:off x="261101" y="795880"/>
            <a:ext cx="4855985" cy="533318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entury Gothic"/>
                <a:cs typeface="Century Gothic"/>
              </a:rPr>
              <a:t>Liked to draw and make things…</a:t>
            </a:r>
          </a:p>
          <a:p>
            <a:pPr marL="0" indent="0">
              <a:buNone/>
            </a:pPr>
            <a:r>
              <a:rPr lang="en-US" dirty="0" smtClean="0">
                <a:latin typeface="Century Gothic"/>
                <a:cs typeface="Century Gothic"/>
              </a:rPr>
              <a:t>(and hang out with dachshunds) </a:t>
            </a:r>
          </a:p>
          <a:p>
            <a:pPr marL="0" indent="0">
              <a:buNone/>
            </a:pPr>
            <a:r>
              <a:rPr lang="en-US" dirty="0" smtClean="0">
                <a:latin typeface="Century Gothic"/>
                <a:cs typeface="Century Gothic"/>
              </a:rPr>
              <a:t>…even as a little kid.</a:t>
            </a: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dirty="0" smtClean="0">
                <a:latin typeface="Century Gothic"/>
                <a:cs typeface="Century Gothic"/>
              </a:rPr>
              <a:t>I haven’t changed much.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4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89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Illustration Projects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Cleo sketch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7" b="-7657"/>
          <a:stretch>
            <a:fillRect/>
          </a:stretch>
        </p:blipFill>
        <p:spPr>
          <a:xfrm>
            <a:off x="457200" y="1343552"/>
            <a:ext cx="2312487" cy="2591550"/>
          </a:xfrm>
        </p:spPr>
      </p:pic>
      <p:pic>
        <p:nvPicPr>
          <p:cNvPr id="6" name="Content Placeholder 5" descr="Cleopatra Poster sm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4" r="-5424"/>
          <a:stretch>
            <a:fillRect/>
          </a:stretch>
        </p:blipFill>
        <p:spPr>
          <a:xfrm>
            <a:off x="2769687" y="1140914"/>
            <a:ext cx="4783971" cy="5361282"/>
          </a:xfrm>
        </p:spPr>
      </p:pic>
      <p:pic>
        <p:nvPicPr>
          <p:cNvPr id="7" name="Picture 6" descr="Cleo sketch with color lay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6146"/>
            <a:ext cx="2312487" cy="2220148"/>
          </a:xfrm>
          <a:prstGeom prst="rect">
            <a:avLst/>
          </a:prstGeom>
        </p:spPr>
      </p:pic>
      <p:pic>
        <p:nvPicPr>
          <p:cNvPr id="8" name="Picture 7" descr="Cleo Banner L1030792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554" y="4095884"/>
            <a:ext cx="1439767" cy="22993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3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0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2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Old Days: You dropped off your portfolio at a major publishing house.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1" y="1417638"/>
            <a:ext cx="4965700" cy="52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8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2010, I joined SCBWI: The Society of Childrens Book Writers &amp; Illustrators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1" y="1240418"/>
            <a:ext cx="5549900" cy="56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58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Major Educational Publisher Found Me.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600200"/>
            <a:ext cx="7247982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4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Now I illustrate books for kids.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1" y="1322924"/>
            <a:ext cx="7175500" cy="55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26</a:t>
            </a:fld>
            <a:endParaRPr lang="en-US"/>
          </a:p>
        </p:txBody>
      </p:sp>
      <p:pic>
        <p:nvPicPr>
          <p:cNvPr id="4" name="Content Placeholder 3" descr="p.11 Moose painte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01" r="-16701"/>
          <a:stretch>
            <a:fillRect/>
          </a:stretch>
        </p:blipFill>
        <p:spPr>
          <a:xfrm>
            <a:off x="916452" y="162424"/>
            <a:ext cx="2911642" cy="3263008"/>
          </a:xfrm>
        </p:spPr>
      </p:pic>
      <p:pic>
        <p:nvPicPr>
          <p:cNvPr id="6" name="Content Placeholder 5" descr="p.12 Moose painted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7" r="-12487"/>
          <a:stretch>
            <a:fillRect/>
          </a:stretch>
        </p:blipFill>
        <p:spPr>
          <a:xfrm>
            <a:off x="3448224" y="618730"/>
            <a:ext cx="2540257" cy="2846806"/>
          </a:xfrm>
        </p:spPr>
      </p:pic>
      <p:pic>
        <p:nvPicPr>
          <p:cNvPr id="7" name="Picture 6" descr="p.13 Moose pain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81" y="243744"/>
            <a:ext cx="2111112" cy="3221792"/>
          </a:xfrm>
          <a:prstGeom prst="rect">
            <a:avLst/>
          </a:prstGeom>
        </p:spPr>
      </p:pic>
      <p:pic>
        <p:nvPicPr>
          <p:cNvPr id="8" name="Picture 7" descr="p.14 Moose painted revis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4" y="3596101"/>
            <a:ext cx="2341104" cy="3125374"/>
          </a:xfrm>
          <a:prstGeom prst="rect">
            <a:avLst/>
          </a:prstGeom>
        </p:spPr>
      </p:pic>
      <p:pic>
        <p:nvPicPr>
          <p:cNvPr id="9" name="Picture 8" descr="p.15 Moose pain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74" y="3706902"/>
            <a:ext cx="2917341" cy="2961101"/>
          </a:xfrm>
          <a:prstGeom prst="rect">
            <a:avLst/>
          </a:prstGeom>
        </p:spPr>
      </p:pic>
      <p:pic>
        <p:nvPicPr>
          <p:cNvPr id="10" name="Picture 9" descr="P.16 Moose pain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90" y="3640062"/>
            <a:ext cx="2243442" cy="303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14" y="898071"/>
            <a:ext cx="3992033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072" y="898071"/>
            <a:ext cx="3829588" cy="51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8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Illustration Projects: CHILDRENS BOOKS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308100"/>
            <a:ext cx="718543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3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0"/>
            <a:ext cx="6666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Influences: Dr. </a:t>
            </a:r>
            <a:r>
              <a:rPr lang="en-US" dirty="0" err="1" smtClean="0">
                <a:latin typeface="Century Gothic"/>
                <a:cs typeface="Century Gothic"/>
              </a:rPr>
              <a:t>Suess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TheLoraxCove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38524" y="1600200"/>
            <a:ext cx="4038600" cy="4525963"/>
          </a:xfrm>
        </p:spPr>
      </p:pic>
      <p:pic>
        <p:nvPicPr>
          <p:cNvPr id="6" name="Content Placeholder 5" descr="oh-the-places-you-ll-go-dr-seuss-screenshot-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4788268" y="1805648"/>
            <a:ext cx="4038600" cy="452596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7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1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1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9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4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e P.07 9_Goats Colo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14" y="1743891"/>
            <a:ext cx="2773776" cy="3390537"/>
          </a:xfrm>
          <a:prstGeom prst="rect">
            <a:avLst/>
          </a:prstGeom>
        </p:spPr>
      </p:pic>
      <p:pic>
        <p:nvPicPr>
          <p:cNvPr id="3" name="Picture 2" descr="Nine P.08_Chickens colo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320" y="1743892"/>
            <a:ext cx="2810706" cy="3390537"/>
          </a:xfrm>
          <a:prstGeom prst="rect">
            <a:avLst/>
          </a:prstGeom>
        </p:spPr>
      </p:pic>
      <p:pic>
        <p:nvPicPr>
          <p:cNvPr id="5" name="Picture 4" descr="Nine p.10_Geese Colo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783" y="1734820"/>
            <a:ext cx="2802544" cy="340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Illustration Projects: CHILDRENS BOOKS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2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Illustration Projects: CHILDRENS BOOKS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3391" cy="64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Illustration Projects: CHILDRENS BOOKS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1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alvador_Dali_A_(Dali_Atomicus)_09633u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40" b="-19840"/>
          <a:stretch>
            <a:fillRect/>
          </a:stretch>
        </p:blipFill>
        <p:spPr>
          <a:xfrm>
            <a:off x="754104" y="-1064315"/>
            <a:ext cx="7684976" cy="8612370"/>
          </a:xfrm>
        </p:spPr>
      </p:pic>
      <p:sp>
        <p:nvSpPr>
          <p:cNvPr id="6" name="TextBox 5"/>
          <p:cNvSpPr txBox="1"/>
          <p:nvPr/>
        </p:nvSpPr>
        <p:spPr>
          <a:xfrm>
            <a:off x="2103119" y="6389675"/>
            <a:ext cx="5497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Philippe </a:t>
            </a:r>
            <a:r>
              <a:rPr lang="en-US" sz="1200" dirty="0" err="1" smtClean="0">
                <a:latin typeface="Century Gothic"/>
                <a:cs typeface="Century Gothic"/>
              </a:rPr>
              <a:t>Halsman’s</a:t>
            </a:r>
            <a:r>
              <a:rPr lang="en-US" sz="1200" dirty="0" smtClean="0">
                <a:latin typeface="Century Gothic"/>
                <a:cs typeface="Century Gothic"/>
              </a:rPr>
              <a:t> Dali Atomicus, 1941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8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entury Gothic"/>
                <a:cs typeface="Century Gothic"/>
              </a:rPr>
              <a:t>Illustration Projects: CHILDRENS BOOKS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688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9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055"/>
            <a:ext cx="8229600" cy="1143000"/>
          </a:xfrm>
        </p:spPr>
        <p:txBody>
          <a:bodyPr/>
          <a:lstStyle/>
          <a:p>
            <a:r>
              <a:rPr lang="en-US" dirty="0" smtClean="0"/>
              <a:t>Slow and Steady Wins the Race!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33" y="1115329"/>
            <a:ext cx="4123267" cy="5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uraHoffman_RileyonShoe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5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600"/>
            <a:ext cx="9144000" cy="58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3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918"/>
            <a:ext cx="9144000" cy="58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3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tCat12x1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9" y="0"/>
            <a:ext cx="7126076" cy="6858000"/>
          </a:xfrm>
          <a:prstGeom prst="rect">
            <a:avLst/>
          </a:prstGeom>
          <a:ln w="28575" cmpd="sng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6459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0"/>
            <a:ext cx="838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8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897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0"/>
            <a:ext cx="865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0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Inspired by Norman Rockwell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6" name="Content Placeholder 5" descr="norman_rockwell0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42" b="-20042"/>
          <a:stretch>
            <a:fillRect/>
          </a:stretch>
        </p:blipFill>
        <p:spPr>
          <a:xfrm>
            <a:off x="162560" y="1201688"/>
            <a:ext cx="4693920" cy="5260364"/>
          </a:xfrm>
        </p:spPr>
      </p:pic>
      <p:pic>
        <p:nvPicPr>
          <p:cNvPr id="7" name="Content Placeholder 6" descr="Four_Freedoms_Norman_Rockwell_Painting_Freedom_of_Speech-1L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5" r="-7495"/>
          <a:stretch>
            <a:fillRect/>
          </a:stretch>
        </p:blipFill>
        <p:spPr>
          <a:xfrm>
            <a:off x="4887818" y="1417638"/>
            <a:ext cx="4256182" cy="4769802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lldog Pin Final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214" y="40821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700"/>
            <a:ext cx="9144000" cy="55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4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 descr="69206587_10221014466496771_3141648201975595008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07" y="0"/>
            <a:ext cx="437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85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etches1PortfolioPenelope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4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5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 descr="Einstein Reflecting sign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5" y="138857"/>
            <a:ext cx="3657600" cy="3489960"/>
          </a:xfrm>
          <a:prstGeom prst="rect">
            <a:avLst/>
          </a:prstGeom>
        </p:spPr>
      </p:pic>
      <p:pic>
        <p:nvPicPr>
          <p:cNvPr id="5" name="Picture 4" descr="Obama teaching sign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45" y="76708"/>
            <a:ext cx="4197155" cy="3175847"/>
          </a:xfrm>
          <a:prstGeom prst="rect">
            <a:avLst/>
          </a:prstGeom>
        </p:spPr>
      </p:pic>
      <p:pic>
        <p:nvPicPr>
          <p:cNvPr id="6" name="Picture 5" descr="QuenElizabethfinalsign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3294888"/>
            <a:ext cx="4328160" cy="3563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49" y="3790315"/>
            <a:ext cx="3639312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144000" cy="63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827" y="1514929"/>
            <a:ext cx="5156184" cy="3583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83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Inspired by Chris Von </a:t>
            </a:r>
            <a:r>
              <a:rPr lang="en-US" sz="2400" dirty="0" err="1" smtClean="0">
                <a:latin typeface="Century Gothic"/>
                <a:cs typeface="Century Gothic"/>
              </a:rPr>
              <a:t>Allsburg</a:t>
            </a:r>
            <a:r>
              <a:rPr lang="en-US" sz="2400" dirty="0" smtClean="0">
                <a:latin typeface="Century Gothic"/>
                <a:cs typeface="Century Gothic"/>
              </a:rPr>
              <a:t> &amp; David </a:t>
            </a:r>
            <a:r>
              <a:rPr lang="en-US" sz="2400" dirty="0" err="1" smtClean="0">
                <a:latin typeface="Century Gothic"/>
                <a:cs typeface="Century Gothic"/>
              </a:rPr>
              <a:t>Wiesner</a:t>
            </a:r>
            <a:r>
              <a:rPr lang="en-US" sz="2400" dirty="0" smtClean="0">
                <a:latin typeface="Century Gothic"/>
                <a:cs typeface="Century Gothic"/>
              </a:rPr>
              <a:t>, both Caldecott winners.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Polar_00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879" b="-80879"/>
          <a:stretch>
            <a:fillRect/>
          </a:stretch>
        </p:blipFill>
        <p:spPr>
          <a:xfrm>
            <a:off x="457200" y="157480"/>
            <a:ext cx="4038600" cy="4525963"/>
          </a:xfrm>
        </p:spPr>
      </p:pic>
      <p:pic>
        <p:nvPicPr>
          <p:cNvPr id="9" name="Content Placeholder 7" descr="monkeys chris van allsbu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57200" y="2768600"/>
            <a:ext cx="4038600" cy="4525963"/>
          </a:xfrm>
          <a:prstGeom prst="rect">
            <a:avLst/>
          </a:prstGeom>
        </p:spPr>
      </p:pic>
      <p:pic>
        <p:nvPicPr>
          <p:cNvPr id="11" name="Content Placeholder 10" descr="tuesday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93" b="-18393"/>
          <a:stretch>
            <a:fillRect/>
          </a:stretch>
        </p:blipFill>
        <p:spPr>
          <a:xfrm>
            <a:off x="4749800" y="1600200"/>
            <a:ext cx="4038600" cy="4525963"/>
          </a:xfr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Influenced By Mad Magazine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5" name="Content Placeholder 4" descr="sergio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45" b="-24945"/>
          <a:stretch>
            <a:fillRect/>
          </a:stretch>
        </p:blipFill>
        <p:spPr/>
      </p:pic>
      <p:pic>
        <p:nvPicPr>
          <p:cNvPr id="8" name="Content Placeholder 7" descr="Don Martinillo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1259840" y="5799853"/>
            <a:ext cx="244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Sergio </a:t>
            </a:r>
            <a:r>
              <a:rPr lang="en-US" dirty="0" err="1" smtClean="0">
                <a:latin typeface="Century Gothic"/>
                <a:cs typeface="Century Gothic"/>
              </a:rPr>
              <a:t>Aragones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7360" y="5773262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Don Martin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1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Before and Now Jay Stoegbauer Prom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7" y="0"/>
            <a:ext cx="4084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8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680" y="274638"/>
            <a:ext cx="2722880" cy="395922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Early commercial work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10" name="Content Placeholder 9" descr="Azteca artwork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14" r="-29514"/>
          <a:stretch>
            <a:fillRect/>
          </a:stretch>
        </p:blipFill>
        <p:spPr>
          <a:xfrm>
            <a:off x="4552497" y="871086"/>
            <a:ext cx="4691811" cy="5258001"/>
          </a:xfrm>
        </p:spPr>
      </p:pic>
      <p:pic>
        <p:nvPicPr>
          <p:cNvPr id="12" name="Content Placeholder 11" descr="In and Out 199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6029"/>
          <a:stretch>
            <a:fillRect/>
          </a:stretch>
        </p:blipFill>
        <p:spPr>
          <a:xfrm>
            <a:off x="764138" y="1300415"/>
            <a:ext cx="4129779" cy="4628146"/>
          </a:xfrm>
          <a:ln>
            <a:solidFill>
              <a:schemeClr val="tx1"/>
            </a:solidFill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A058-0397-024F-A4AF-792B05D847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6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2290</TotalTime>
  <Words>250</Words>
  <Application>Microsoft Macintosh PowerPoint</Application>
  <PresentationFormat>On-screen Show (4:3)</PresentationFormat>
  <Paragraphs>74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 </vt:lpstr>
      <vt:lpstr>Influences: Dr. Suess</vt:lpstr>
      <vt:lpstr>PowerPoint Presentation</vt:lpstr>
      <vt:lpstr>Inspired by Norman Rockwell</vt:lpstr>
      <vt:lpstr>Inspired by Chris Von Allsburg &amp; David Wiesner, both Caldecott winners.</vt:lpstr>
      <vt:lpstr>Influenced By Mad Magazine</vt:lpstr>
      <vt:lpstr>PowerPoint Presentation</vt:lpstr>
      <vt:lpstr>Early commercial work</vt:lpstr>
      <vt:lpstr>Early commercial work: The Tech Bubble Years</vt:lpstr>
      <vt:lpstr>Early Portrait work</vt:lpstr>
      <vt:lpstr>Dual Careers: Photography + Illustration</vt:lpstr>
      <vt:lpstr>Photography</vt:lpstr>
      <vt:lpstr>Photography</vt:lpstr>
      <vt:lpstr>Specialty: Glass, lighting, crystal and prism photography  </vt:lpstr>
      <vt:lpstr>My Illustrations</vt:lpstr>
      <vt:lpstr>PowerPoint Presentation</vt:lpstr>
      <vt:lpstr>PowerPoint Presentation</vt:lpstr>
      <vt:lpstr>Illustration projects</vt:lpstr>
      <vt:lpstr>Illustration Projects</vt:lpstr>
      <vt:lpstr>PowerPoint Presentation</vt:lpstr>
      <vt:lpstr>Old Days: You dropped off your portfolio at a major publishing house.</vt:lpstr>
      <vt:lpstr>In 2010, I joined SCBWI: The Society of Childrens Book Writers &amp; Illustrators</vt:lpstr>
      <vt:lpstr>A Major Educational Publisher Found Me.</vt:lpstr>
      <vt:lpstr>Now I illustrate books for kids.</vt:lpstr>
      <vt:lpstr>PowerPoint Presentation</vt:lpstr>
      <vt:lpstr>PowerPoint Presentation</vt:lpstr>
      <vt:lpstr>Illustration Projects: CHILDRENS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Illustration Projects: CHILDRENS BOOKS</vt:lpstr>
      <vt:lpstr>Illustration Projects: CHILDRENS BOOKS</vt:lpstr>
      <vt:lpstr>PowerPoint Presentation</vt:lpstr>
      <vt:lpstr>Illustration Projects: CHILDRENS BOOKS</vt:lpstr>
      <vt:lpstr>Illustration Projects: CHILDRENS BOOKS</vt:lpstr>
      <vt:lpstr>Slow and Steady Wins the Race!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Hoffman Laura</dc:creator>
  <cp:lastModifiedBy>Hoffman Laura</cp:lastModifiedBy>
  <cp:revision>68</cp:revision>
  <dcterms:created xsi:type="dcterms:W3CDTF">2012-02-20T20:24:09Z</dcterms:created>
  <dcterms:modified xsi:type="dcterms:W3CDTF">2019-10-08T05:44:14Z</dcterms:modified>
</cp:coreProperties>
</file>